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63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3F96F-9C3F-45CF-8896-9C58EFCA5D75}" type="datetimeFigureOut">
              <a:rPr lang="ar-IQ" smtClean="0"/>
              <a:t>05/04/1440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78F9A-49B2-4F05-AC52-7AA6B27F3AC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54101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3F96F-9C3F-45CF-8896-9C58EFCA5D75}" type="datetimeFigureOut">
              <a:rPr lang="ar-IQ" smtClean="0"/>
              <a:t>05/04/1440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78F9A-49B2-4F05-AC52-7AA6B27F3AC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90017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3F96F-9C3F-45CF-8896-9C58EFCA5D75}" type="datetimeFigureOut">
              <a:rPr lang="ar-IQ" smtClean="0"/>
              <a:t>05/04/1440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78F9A-49B2-4F05-AC52-7AA6B27F3AC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70273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3F96F-9C3F-45CF-8896-9C58EFCA5D75}" type="datetimeFigureOut">
              <a:rPr lang="ar-IQ" smtClean="0"/>
              <a:t>05/04/1440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78F9A-49B2-4F05-AC52-7AA6B27F3AC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93477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3F96F-9C3F-45CF-8896-9C58EFCA5D75}" type="datetimeFigureOut">
              <a:rPr lang="ar-IQ" smtClean="0"/>
              <a:t>05/04/1440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78F9A-49B2-4F05-AC52-7AA6B27F3AC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51960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3F96F-9C3F-45CF-8896-9C58EFCA5D75}" type="datetimeFigureOut">
              <a:rPr lang="ar-IQ" smtClean="0"/>
              <a:t>05/04/1440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78F9A-49B2-4F05-AC52-7AA6B27F3AC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38824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3F96F-9C3F-45CF-8896-9C58EFCA5D75}" type="datetimeFigureOut">
              <a:rPr lang="ar-IQ" smtClean="0"/>
              <a:t>05/04/1440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78F9A-49B2-4F05-AC52-7AA6B27F3AC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60011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3F96F-9C3F-45CF-8896-9C58EFCA5D75}" type="datetimeFigureOut">
              <a:rPr lang="ar-IQ" smtClean="0"/>
              <a:t>05/04/1440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78F9A-49B2-4F05-AC52-7AA6B27F3AC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89520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3F96F-9C3F-45CF-8896-9C58EFCA5D75}" type="datetimeFigureOut">
              <a:rPr lang="ar-IQ" smtClean="0"/>
              <a:t>05/04/1440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78F9A-49B2-4F05-AC52-7AA6B27F3AC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32921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3F96F-9C3F-45CF-8896-9C58EFCA5D75}" type="datetimeFigureOut">
              <a:rPr lang="ar-IQ" smtClean="0"/>
              <a:t>05/04/1440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78F9A-49B2-4F05-AC52-7AA6B27F3AC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00297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3F96F-9C3F-45CF-8896-9C58EFCA5D75}" type="datetimeFigureOut">
              <a:rPr lang="ar-IQ" smtClean="0"/>
              <a:t>05/04/1440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78F9A-49B2-4F05-AC52-7AA6B27F3AC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66989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F3F96F-9C3F-45CF-8896-9C58EFCA5D75}" type="datetimeFigureOut">
              <a:rPr lang="ar-IQ" smtClean="0"/>
              <a:t>05/04/1440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A78F9A-49B2-4F05-AC52-7AA6B27F3AC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9113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755576" y="-675456"/>
            <a:ext cx="7772400" cy="2448272"/>
          </a:xfrm>
        </p:spPr>
        <p:txBody>
          <a:bodyPr>
            <a:normAutofit/>
          </a:bodyPr>
          <a:lstStyle/>
          <a:p>
            <a:r>
              <a:rPr lang="ar-IQ" dirty="0" smtClean="0"/>
              <a:t>الهجوم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467544" y="1772816"/>
            <a:ext cx="8136904" cy="3865984"/>
          </a:xfrm>
        </p:spPr>
        <p:txBody>
          <a:bodyPr>
            <a:normAutofit fontScale="70000" lnSpcReduction="20000"/>
          </a:bodyPr>
          <a:lstStyle/>
          <a:p>
            <a:r>
              <a:rPr lang="ar-IQ" dirty="0" smtClean="0"/>
              <a:t>استمرت لعبة الكرة الطائرة تلعب بدون استخدام ضربات </a:t>
            </a:r>
            <a:r>
              <a:rPr lang="ar-IQ" dirty="0" err="1" smtClean="0"/>
              <a:t>هجومیة</a:t>
            </a:r>
            <a:r>
              <a:rPr lang="ar-IQ" dirty="0" smtClean="0"/>
              <a:t> وذلك لفترات </a:t>
            </a:r>
            <a:r>
              <a:rPr lang="ar-IQ" dirty="0" err="1" smtClean="0"/>
              <a:t>لیست</a:t>
            </a:r>
            <a:r>
              <a:rPr lang="ar-IQ" dirty="0" smtClean="0"/>
              <a:t> </a:t>
            </a:r>
            <a:r>
              <a:rPr lang="ar-IQ" dirty="0" err="1" smtClean="0"/>
              <a:t>قصیرة</a:t>
            </a:r>
            <a:endParaRPr lang="ar-IQ" dirty="0" smtClean="0"/>
          </a:p>
          <a:p>
            <a:r>
              <a:rPr lang="ar-IQ" dirty="0" smtClean="0"/>
              <a:t>وكان اعتماد </a:t>
            </a:r>
            <a:r>
              <a:rPr lang="ar-IQ" dirty="0" err="1" smtClean="0"/>
              <a:t>الفریق</a:t>
            </a:r>
            <a:r>
              <a:rPr lang="ar-IQ" dirty="0" smtClean="0"/>
              <a:t> في ذلك الوقت حتى عام 1922 في الدفاع على استقبال الكرات </a:t>
            </a:r>
            <a:r>
              <a:rPr lang="ar-IQ" dirty="0" err="1" smtClean="0"/>
              <a:t>الآتیة</a:t>
            </a:r>
            <a:r>
              <a:rPr lang="ar-IQ" dirty="0" smtClean="0"/>
              <a:t> من</a:t>
            </a:r>
          </a:p>
          <a:p>
            <a:r>
              <a:rPr lang="ar-IQ" dirty="0" smtClean="0"/>
              <a:t>بملعب </a:t>
            </a:r>
            <a:r>
              <a:rPr lang="ar-IQ" dirty="0" err="1" smtClean="0"/>
              <a:t>الفــریق</a:t>
            </a:r>
            <a:r>
              <a:rPr lang="ar-IQ" dirty="0" smtClean="0"/>
              <a:t> المنافـس. </a:t>
            </a:r>
            <a:r>
              <a:rPr lang="ar-IQ" dirty="0" err="1" smtClean="0"/>
              <a:t>الفریق</a:t>
            </a:r>
            <a:r>
              <a:rPr lang="ar-IQ" dirty="0" smtClean="0"/>
              <a:t> المنافس ثم توجهه هذه الكرات ببساطة عن </a:t>
            </a:r>
            <a:r>
              <a:rPr lang="ar-IQ" dirty="0" err="1" smtClean="0"/>
              <a:t>طریق</a:t>
            </a:r>
            <a:r>
              <a:rPr lang="ar-IQ" dirty="0" smtClean="0"/>
              <a:t> </a:t>
            </a:r>
            <a:r>
              <a:rPr lang="ar-IQ" dirty="0" err="1" smtClean="0"/>
              <a:t>التمریر</a:t>
            </a:r>
            <a:r>
              <a:rPr lang="ar-IQ" dirty="0" smtClean="0"/>
              <a:t> العادي إلى المكان الخالي</a:t>
            </a:r>
          </a:p>
          <a:p>
            <a:r>
              <a:rPr lang="ar-IQ" dirty="0" smtClean="0"/>
              <a:t>بمرور الوقت </a:t>
            </a:r>
            <a:r>
              <a:rPr lang="ar-IQ" dirty="0" err="1" smtClean="0"/>
              <a:t>تبین</a:t>
            </a:r>
            <a:r>
              <a:rPr lang="ar-IQ" dirty="0" smtClean="0"/>
              <a:t> أن هذا الأسـلوب </a:t>
            </a:r>
            <a:r>
              <a:rPr lang="ar-IQ" dirty="0" err="1" smtClean="0"/>
              <a:t>غیر</a:t>
            </a:r>
            <a:r>
              <a:rPr lang="ar-IQ" dirty="0" smtClean="0"/>
              <a:t> فعال ولا </a:t>
            </a:r>
            <a:r>
              <a:rPr lang="ar-IQ" dirty="0" err="1" smtClean="0"/>
              <a:t>یعد</a:t>
            </a:r>
            <a:r>
              <a:rPr lang="ar-IQ" dirty="0" smtClean="0"/>
              <a:t> </a:t>
            </a:r>
            <a:r>
              <a:rPr lang="ar-IQ" dirty="0" err="1" smtClean="0"/>
              <a:t>طـریقة</a:t>
            </a:r>
            <a:r>
              <a:rPr lang="ar-IQ" dirty="0" smtClean="0"/>
              <a:t> من طرق الهجوم التي </a:t>
            </a:r>
            <a:r>
              <a:rPr lang="ar-IQ" dirty="0" err="1" smtClean="0"/>
              <a:t>یعتمد</a:t>
            </a:r>
            <a:endParaRPr lang="ar-IQ" dirty="0" smtClean="0"/>
          </a:p>
          <a:p>
            <a:r>
              <a:rPr lang="ar-IQ" dirty="0" err="1" smtClean="0"/>
              <a:t>علیها</a:t>
            </a:r>
            <a:r>
              <a:rPr lang="ar-IQ" dirty="0" smtClean="0"/>
              <a:t> في إحراز نقاط خاصة مع الفرق التي </a:t>
            </a:r>
            <a:r>
              <a:rPr lang="ar-IQ" dirty="0" err="1" smtClean="0"/>
              <a:t>تجید</a:t>
            </a:r>
            <a:r>
              <a:rPr lang="ar-IQ" dirty="0" smtClean="0"/>
              <a:t> </a:t>
            </a:r>
            <a:r>
              <a:rPr lang="ar-IQ" dirty="0" err="1" smtClean="0"/>
              <a:t>تغطیة</a:t>
            </a:r>
            <a:r>
              <a:rPr lang="ar-IQ" dirty="0" smtClean="0"/>
              <a:t> الملعب وهذا أدى إلى ظهور </a:t>
            </a:r>
            <a:r>
              <a:rPr lang="ar-IQ" dirty="0" err="1" smtClean="0"/>
              <a:t>طریقة</a:t>
            </a:r>
            <a:endParaRPr lang="ar-IQ" dirty="0" smtClean="0"/>
          </a:p>
          <a:p>
            <a:r>
              <a:rPr lang="ar-IQ" dirty="0" err="1" smtClean="0"/>
              <a:t>جدیدة</a:t>
            </a:r>
            <a:r>
              <a:rPr lang="ar-IQ" dirty="0" smtClean="0"/>
              <a:t> لضرب الكرة </a:t>
            </a:r>
            <a:r>
              <a:rPr lang="ar-IQ" dirty="0" err="1" smtClean="0"/>
              <a:t>یتوافر</a:t>
            </a:r>
            <a:r>
              <a:rPr lang="ar-IQ" dirty="0" smtClean="0"/>
              <a:t> </a:t>
            </a:r>
            <a:r>
              <a:rPr lang="ar-IQ" dirty="0" err="1" smtClean="0"/>
              <a:t>فیها</a:t>
            </a:r>
            <a:r>
              <a:rPr lang="ar-IQ" dirty="0" smtClean="0"/>
              <a:t> عنصري السرعة ، والقوة بدلا من </a:t>
            </a:r>
            <a:r>
              <a:rPr lang="ar-IQ" dirty="0" err="1" smtClean="0"/>
              <a:t>تمریرها</a:t>
            </a:r>
            <a:r>
              <a:rPr lang="ar-IQ" dirty="0" smtClean="0"/>
              <a:t> </a:t>
            </a:r>
            <a:r>
              <a:rPr lang="ar-IQ" dirty="0" err="1" smtClean="0"/>
              <a:t>بالیدین</a:t>
            </a:r>
            <a:r>
              <a:rPr lang="ar-IQ" dirty="0" smtClean="0"/>
              <a:t> إلى ملعـب</a:t>
            </a:r>
          </a:p>
          <a:p>
            <a:r>
              <a:rPr lang="ar-IQ" dirty="0" smtClean="0"/>
              <a:t>ظــهرت ضـربات الهجوم المتنوعة التي نراها الآن . </a:t>
            </a:r>
            <a:r>
              <a:rPr lang="ar-IQ" dirty="0" err="1" smtClean="0"/>
              <a:t>الفریــق</a:t>
            </a:r>
            <a:r>
              <a:rPr lang="ar-IQ" dirty="0" smtClean="0"/>
              <a:t> المنافس </a:t>
            </a:r>
            <a:r>
              <a:rPr lang="ar-IQ" dirty="0" err="1" smtClean="0"/>
              <a:t>بطریقة</a:t>
            </a:r>
            <a:r>
              <a:rPr lang="ar-IQ" dirty="0" smtClean="0"/>
              <a:t> لا تشكل خطورة أو صعوبة على </a:t>
            </a:r>
            <a:r>
              <a:rPr lang="ar-IQ" dirty="0" err="1" smtClean="0"/>
              <a:t>الفریق</a:t>
            </a:r>
            <a:r>
              <a:rPr lang="ar-IQ" dirty="0" smtClean="0"/>
              <a:t> المستقبل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641177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ar-IQ" dirty="0" smtClean="0"/>
              <a:t>وتعد الضربات </a:t>
            </a:r>
            <a:r>
              <a:rPr lang="ar-IQ" dirty="0" err="1" smtClean="0"/>
              <a:t>الهجومیة</a:t>
            </a:r>
            <a:r>
              <a:rPr lang="ar-IQ" dirty="0" smtClean="0"/>
              <a:t> أقوى وأهم طرق الهجوم المستخدمة من جانب </a:t>
            </a:r>
            <a:r>
              <a:rPr lang="ar-IQ" dirty="0" err="1" smtClean="0"/>
              <a:t>اللاعبین</a:t>
            </a:r>
            <a:r>
              <a:rPr lang="ar-IQ" dirty="0" smtClean="0"/>
              <a:t> في </a:t>
            </a:r>
            <a:r>
              <a:rPr lang="ar-IQ" dirty="0" err="1" smtClean="0"/>
              <a:t>مباریات</a:t>
            </a:r>
            <a:endParaRPr lang="ar-IQ" dirty="0" smtClean="0"/>
          </a:p>
          <a:p>
            <a:r>
              <a:rPr lang="ar-IQ" dirty="0" smtClean="0"/>
              <a:t>الكرة الطائرة وتعد </a:t>
            </a:r>
            <a:r>
              <a:rPr lang="ar-IQ" dirty="0" err="1" smtClean="0"/>
              <a:t>الوسیلة</a:t>
            </a:r>
            <a:r>
              <a:rPr lang="ar-IQ" dirty="0" smtClean="0"/>
              <a:t> الأولى لإحراز النقاط بالمقارنة بالمهارات الأخرى.</a:t>
            </a:r>
          </a:p>
          <a:p>
            <a:r>
              <a:rPr lang="ar-IQ" dirty="0" smtClean="0"/>
              <a:t>وتجرى المحاولات </a:t>
            </a:r>
            <a:r>
              <a:rPr lang="ar-IQ" dirty="0" err="1" smtClean="0"/>
              <a:t>التدریبیة</a:t>
            </a:r>
            <a:r>
              <a:rPr lang="ar-IQ" dirty="0" smtClean="0"/>
              <a:t> لكي تحقق هذه الضربات </a:t>
            </a:r>
            <a:r>
              <a:rPr lang="ar-IQ" dirty="0" err="1" smtClean="0"/>
              <a:t>الهجومیة</a:t>
            </a:r>
            <a:r>
              <a:rPr lang="ar-IQ" dirty="0" smtClean="0"/>
              <a:t> عنصري القدرة ( قوة × سرعة)</a:t>
            </a:r>
          </a:p>
          <a:p>
            <a:r>
              <a:rPr lang="ar-IQ" dirty="0" smtClean="0"/>
              <a:t>بالإضافة إلى عنصري </a:t>
            </a:r>
            <a:r>
              <a:rPr lang="ar-IQ" dirty="0" err="1" smtClean="0"/>
              <a:t>التوجیه</a:t>
            </a:r>
            <a:r>
              <a:rPr lang="ar-IQ" dirty="0" smtClean="0"/>
              <a:t> والدقة.</a:t>
            </a:r>
          </a:p>
          <a:p>
            <a:r>
              <a:rPr lang="ar-IQ" dirty="0" smtClean="0"/>
              <a:t>أنواع الضرب الهجومي :</a:t>
            </a:r>
          </a:p>
          <a:p>
            <a:r>
              <a:rPr lang="ar-IQ" dirty="0" smtClean="0"/>
              <a:t>1- الضرب الهجومي </a:t>
            </a:r>
            <a:r>
              <a:rPr lang="ar-IQ" dirty="0" err="1" smtClean="0"/>
              <a:t>السریع</a:t>
            </a:r>
            <a:endParaRPr lang="ar-IQ" dirty="0" smtClean="0"/>
          </a:p>
          <a:p>
            <a:r>
              <a:rPr lang="ar-IQ" dirty="0" smtClean="0"/>
              <a:t>2- الضرب الهجومي القطري</a:t>
            </a:r>
          </a:p>
          <a:p>
            <a:r>
              <a:rPr lang="ar-IQ" dirty="0" smtClean="0"/>
              <a:t>3- الضرب الهجومي من خلف خط الهجوم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611844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70000" lnSpcReduction="20000"/>
          </a:bodyPr>
          <a:lstStyle/>
          <a:p>
            <a:r>
              <a:rPr lang="ar-IQ" dirty="0" smtClean="0"/>
              <a:t>1- الضرب الهجومي </a:t>
            </a:r>
            <a:r>
              <a:rPr lang="ar-IQ" dirty="0" err="1" smtClean="0"/>
              <a:t>السریع</a:t>
            </a:r>
            <a:r>
              <a:rPr lang="ar-IQ" dirty="0" smtClean="0"/>
              <a:t> :</a:t>
            </a:r>
          </a:p>
          <a:p>
            <a:r>
              <a:rPr lang="ar-IQ" dirty="0" smtClean="0"/>
              <a:t>هو ضرب هجومي </a:t>
            </a:r>
            <a:r>
              <a:rPr lang="ar-IQ" dirty="0" err="1" smtClean="0"/>
              <a:t>سریع</a:t>
            </a:r>
            <a:r>
              <a:rPr lang="ar-IQ" dirty="0" smtClean="0"/>
              <a:t> للاعب المنطقة </a:t>
            </a:r>
            <a:r>
              <a:rPr lang="ar-IQ" dirty="0" err="1" smtClean="0"/>
              <a:t>الأمامیة</a:t>
            </a:r>
            <a:r>
              <a:rPr lang="ar-IQ" dirty="0" smtClean="0"/>
              <a:t> </a:t>
            </a:r>
            <a:r>
              <a:rPr lang="ar-IQ" dirty="0" err="1" smtClean="0"/>
              <a:t>لتوجیه</a:t>
            </a:r>
            <a:r>
              <a:rPr lang="ar-IQ" dirty="0" smtClean="0"/>
              <a:t> ضربة ساحقة </a:t>
            </a:r>
            <a:r>
              <a:rPr lang="ar-IQ" dirty="0" err="1" smtClean="0"/>
              <a:t>سریعة</a:t>
            </a:r>
            <a:r>
              <a:rPr lang="ar-IQ" dirty="0" smtClean="0"/>
              <a:t> مفاجئة للخصم</a:t>
            </a:r>
          </a:p>
          <a:p>
            <a:r>
              <a:rPr lang="ar-IQ" dirty="0" err="1" smtClean="0"/>
              <a:t>ویتراوح</a:t>
            </a:r>
            <a:r>
              <a:rPr lang="ar-IQ" dirty="0" smtClean="0"/>
              <a:t> ارتفاع الكرة من 40 إلى 50 سم فوق حافة الشبكة </a:t>
            </a:r>
            <a:r>
              <a:rPr lang="ar-IQ" dirty="0" err="1" smtClean="0"/>
              <a:t>العلیا</a:t>
            </a:r>
            <a:r>
              <a:rPr lang="ar-IQ" dirty="0" smtClean="0"/>
              <a:t>.</a:t>
            </a:r>
          </a:p>
          <a:p>
            <a:r>
              <a:rPr lang="ar-IQ" dirty="0" smtClean="0"/>
              <a:t>2- الضرب الهجومي القطري:</a:t>
            </a:r>
          </a:p>
          <a:p>
            <a:r>
              <a:rPr lang="ar-IQ" dirty="0" smtClean="0"/>
              <a:t>هو ضرب هجومي من الجانب </a:t>
            </a:r>
            <a:r>
              <a:rPr lang="ar-IQ" dirty="0" err="1" smtClean="0"/>
              <a:t>الأیمن</a:t>
            </a:r>
            <a:r>
              <a:rPr lang="ar-IQ" dirty="0" smtClean="0"/>
              <a:t> أو </a:t>
            </a:r>
            <a:r>
              <a:rPr lang="ar-IQ" dirty="0" err="1" smtClean="0"/>
              <a:t>الأیسر</a:t>
            </a:r>
            <a:r>
              <a:rPr lang="ar-IQ" dirty="0" smtClean="0"/>
              <a:t> لملعب </a:t>
            </a:r>
            <a:r>
              <a:rPr lang="ar-IQ" dirty="0" err="1" smtClean="0"/>
              <a:t>الفریق</a:t>
            </a:r>
            <a:r>
              <a:rPr lang="ar-IQ" dirty="0" smtClean="0"/>
              <a:t> المهاجم </a:t>
            </a:r>
            <a:r>
              <a:rPr lang="ar-IQ" dirty="0" err="1" smtClean="0"/>
              <a:t>حیث</a:t>
            </a:r>
            <a:r>
              <a:rPr lang="ar-IQ" dirty="0" smtClean="0"/>
              <a:t> </a:t>
            </a:r>
            <a:r>
              <a:rPr lang="ar-IQ" dirty="0" err="1" smtClean="0"/>
              <a:t>یتم</a:t>
            </a:r>
            <a:r>
              <a:rPr lang="ar-IQ" dirty="0" smtClean="0"/>
              <a:t> </a:t>
            </a:r>
            <a:r>
              <a:rPr lang="ar-IQ" dirty="0" err="1" smtClean="0"/>
              <a:t>توجیه</a:t>
            </a:r>
            <a:r>
              <a:rPr lang="ar-IQ" dirty="0" smtClean="0"/>
              <a:t> الضرب</a:t>
            </a:r>
          </a:p>
          <a:p>
            <a:r>
              <a:rPr lang="ar-IQ" dirty="0" smtClean="0"/>
              <a:t>الخط الجانبي </a:t>
            </a:r>
            <a:r>
              <a:rPr lang="ar-IQ" dirty="0" err="1" smtClean="0"/>
              <a:t>البعید</a:t>
            </a:r>
            <a:r>
              <a:rPr lang="ar-IQ" dirty="0" smtClean="0"/>
              <a:t> لملعب </a:t>
            </a:r>
            <a:r>
              <a:rPr lang="ar-IQ" dirty="0" err="1" smtClean="0"/>
              <a:t>الفریق</a:t>
            </a:r>
            <a:r>
              <a:rPr lang="ar-IQ" dirty="0" smtClean="0"/>
              <a:t> المدافع ، وهذا النوع من أكثر أنواع الضرب الهجومي انتشاراً . </a:t>
            </a:r>
            <a:r>
              <a:rPr lang="ar-IQ" dirty="0" err="1" smtClean="0"/>
              <a:t>بالمیل</a:t>
            </a:r>
            <a:r>
              <a:rPr lang="ar-IQ" dirty="0" smtClean="0"/>
              <a:t> من أمام </a:t>
            </a:r>
            <a:r>
              <a:rPr lang="ar-IQ" dirty="0" err="1" smtClean="0"/>
              <a:t>أیدي</a:t>
            </a:r>
            <a:r>
              <a:rPr lang="ar-IQ" dirty="0" smtClean="0"/>
              <a:t> حائط الصد </a:t>
            </a:r>
            <a:r>
              <a:rPr lang="ar-IQ" dirty="0" err="1" smtClean="0"/>
              <a:t>فى</a:t>
            </a:r>
            <a:r>
              <a:rPr lang="ar-IQ" dirty="0" smtClean="0"/>
              <a:t> </a:t>
            </a:r>
            <a:r>
              <a:rPr lang="ar-IQ" dirty="0" err="1" smtClean="0"/>
              <a:t>الاتجاهمادة</a:t>
            </a:r>
            <a:r>
              <a:rPr lang="ar-IQ" dirty="0" smtClean="0"/>
              <a:t> الكرة الطائرة السنة الثالثة تخصص الدكتور </a:t>
            </a:r>
            <a:r>
              <a:rPr lang="ar-IQ" dirty="0" err="1" smtClean="0"/>
              <a:t>بوطالبي</a:t>
            </a:r>
            <a:r>
              <a:rPr lang="ar-IQ" dirty="0" smtClean="0"/>
              <a:t> بن جدو</a:t>
            </a:r>
          </a:p>
          <a:p>
            <a:r>
              <a:rPr lang="ar-IQ" dirty="0" smtClean="0"/>
              <a:t>29</a:t>
            </a:r>
          </a:p>
          <a:p>
            <a:r>
              <a:rPr lang="ar-IQ" dirty="0" smtClean="0"/>
              <a:t>3- الضرب الهجومي من خلف خط الهجوم : هو عبارة عن ضرب الكرة </a:t>
            </a:r>
            <a:r>
              <a:rPr lang="ar-IQ" dirty="0" err="1" smtClean="0"/>
              <a:t>بطریقة</a:t>
            </a:r>
            <a:r>
              <a:rPr lang="ar-IQ" dirty="0" smtClean="0"/>
              <a:t> </a:t>
            </a:r>
            <a:r>
              <a:rPr lang="ar-IQ" dirty="0" err="1" smtClean="0"/>
              <a:t>هجومیة</a:t>
            </a:r>
            <a:r>
              <a:rPr lang="ar-IQ" dirty="0" smtClean="0"/>
              <a:t> </a:t>
            </a:r>
            <a:r>
              <a:rPr lang="ar-IQ" dirty="0" err="1" smtClean="0"/>
              <a:t>ویقوم</a:t>
            </a:r>
            <a:endParaRPr lang="ar-IQ" dirty="0" smtClean="0"/>
          </a:p>
          <a:p>
            <a:r>
              <a:rPr lang="ar-IQ" dirty="0" smtClean="0"/>
              <a:t>بها أحد </a:t>
            </a:r>
            <a:r>
              <a:rPr lang="ar-IQ" dirty="0" err="1" smtClean="0"/>
              <a:t>اللاعبین</a:t>
            </a:r>
            <a:r>
              <a:rPr lang="ar-IQ" dirty="0" smtClean="0"/>
              <a:t> </a:t>
            </a:r>
            <a:r>
              <a:rPr lang="ar-IQ" dirty="0" err="1" smtClean="0"/>
              <a:t>الذین</a:t>
            </a:r>
            <a:r>
              <a:rPr lang="ar-IQ" dirty="0" smtClean="0"/>
              <a:t> </a:t>
            </a:r>
            <a:r>
              <a:rPr lang="ar-IQ" dirty="0" err="1" smtClean="0"/>
              <a:t>یشغلون</a:t>
            </a:r>
            <a:r>
              <a:rPr lang="ar-IQ" dirty="0" smtClean="0"/>
              <a:t> أحد المراكز </a:t>
            </a:r>
            <a:r>
              <a:rPr lang="ar-IQ" dirty="0" err="1" smtClean="0"/>
              <a:t>الخلفیة</a:t>
            </a:r>
            <a:r>
              <a:rPr lang="ar-IQ" dirty="0" smtClean="0"/>
              <a:t> للملعب </a:t>
            </a:r>
            <a:r>
              <a:rPr lang="ar-IQ" dirty="0" err="1" smtClean="0"/>
              <a:t>ویكون</a:t>
            </a:r>
            <a:r>
              <a:rPr lang="ar-IQ" dirty="0" smtClean="0"/>
              <a:t> ضرب الكرة أعلى من مستوى</a:t>
            </a:r>
          </a:p>
          <a:p>
            <a:r>
              <a:rPr lang="ar-IQ" dirty="0" smtClean="0"/>
              <a:t>بالأرض خلف خط الهجوم قبل ضرب الكرة. الحافة </a:t>
            </a:r>
            <a:r>
              <a:rPr lang="ar-IQ" dirty="0" err="1" smtClean="0"/>
              <a:t>العلیا</a:t>
            </a:r>
            <a:r>
              <a:rPr lang="ar-IQ" dirty="0" smtClean="0"/>
              <a:t> للشبكة ولا تكون هذه اللعبة </a:t>
            </a:r>
            <a:r>
              <a:rPr lang="ar-IQ" dirty="0" err="1" smtClean="0"/>
              <a:t>قانونیة</a:t>
            </a:r>
            <a:r>
              <a:rPr lang="ar-IQ" dirty="0" smtClean="0"/>
              <a:t> إلا إذا كان آخر تلامس لقدم اللاعب المهاجم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180055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err="1" smtClean="0"/>
              <a:t>ویمكن</a:t>
            </a:r>
            <a:r>
              <a:rPr lang="ar-IQ" dirty="0" smtClean="0"/>
              <a:t> أداء مهارة الضرب الهجومي بالطرق </a:t>
            </a:r>
            <a:r>
              <a:rPr lang="ar-IQ" dirty="0" err="1" smtClean="0"/>
              <a:t>التالیة</a:t>
            </a:r>
            <a:r>
              <a:rPr lang="ar-IQ" dirty="0" smtClean="0"/>
              <a:t> :</a:t>
            </a:r>
          </a:p>
          <a:p>
            <a:r>
              <a:rPr lang="ar-IQ" dirty="0" smtClean="0"/>
              <a:t>- الضربات </a:t>
            </a:r>
            <a:r>
              <a:rPr lang="ar-IQ" dirty="0" err="1" smtClean="0"/>
              <a:t>الهجومیة</a:t>
            </a:r>
            <a:r>
              <a:rPr lang="ar-IQ" dirty="0" smtClean="0"/>
              <a:t> المواجهة.</a:t>
            </a:r>
          </a:p>
          <a:p>
            <a:r>
              <a:rPr lang="ar-IQ" dirty="0" smtClean="0"/>
              <a:t>- الضربات </a:t>
            </a:r>
            <a:r>
              <a:rPr lang="ar-IQ" dirty="0" err="1" smtClean="0"/>
              <a:t>الهجومیة</a:t>
            </a:r>
            <a:r>
              <a:rPr lang="ar-IQ" dirty="0" smtClean="0"/>
              <a:t> المواجهة بالدوران.</a:t>
            </a:r>
          </a:p>
          <a:p>
            <a:r>
              <a:rPr lang="ar-IQ" dirty="0" smtClean="0"/>
              <a:t>- الضربات </a:t>
            </a:r>
            <a:r>
              <a:rPr lang="ar-IQ" dirty="0" err="1" smtClean="0"/>
              <a:t>الهجومیة</a:t>
            </a:r>
            <a:r>
              <a:rPr lang="ar-IQ" dirty="0" smtClean="0"/>
              <a:t> </a:t>
            </a:r>
            <a:r>
              <a:rPr lang="ar-IQ" dirty="0" err="1" smtClean="0"/>
              <a:t>الجانبیة</a:t>
            </a:r>
            <a:r>
              <a:rPr lang="ar-IQ" dirty="0" smtClean="0"/>
              <a:t> </a:t>
            </a:r>
            <a:r>
              <a:rPr lang="ar-IQ" dirty="0" err="1" smtClean="0"/>
              <a:t>الخطافیة</a:t>
            </a:r>
            <a:r>
              <a:rPr lang="ar-IQ" dirty="0" smtClean="0"/>
              <a:t>.</a:t>
            </a:r>
          </a:p>
          <a:p>
            <a:r>
              <a:rPr lang="ar-IQ" dirty="0" smtClean="0"/>
              <a:t>- الضربات </a:t>
            </a:r>
            <a:r>
              <a:rPr lang="ar-IQ" dirty="0" err="1" smtClean="0"/>
              <a:t>الهجومیة</a:t>
            </a:r>
            <a:r>
              <a:rPr lang="ar-IQ" dirty="0" smtClean="0"/>
              <a:t> </a:t>
            </a:r>
            <a:r>
              <a:rPr lang="ar-IQ" dirty="0" err="1" smtClean="0"/>
              <a:t>السریعة</a:t>
            </a:r>
            <a:r>
              <a:rPr lang="ar-IQ" dirty="0" smtClean="0"/>
              <a:t> الصاعدة.</a:t>
            </a:r>
          </a:p>
          <a:p>
            <a:r>
              <a:rPr lang="ar-IQ" dirty="0" smtClean="0"/>
              <a:t>- الضربات </a:t>
            </a:r>
            <a:r>
              <a:rPr lang="ar-IQ" dirty="0" err="1" smtClean="0"/>
              <a:t>الهجومیة</a:t>
            </a:r>
            <a:r>
              <a:rPr lang="ar-IQ" dirty="0" smtClean="0"/>
              <a:t> الساقطة بالرسغ.</a:t>
            </a:r>
          </a:p>
          <a:p>
            <a:r>
              <a:rPr lang="ar-IQ" dirty="0" smtClean="0"/>
              <a:t>- الضربات </a:t>
            </a:r>
            <a:r>
              <a:rPr lang="ar-IQ" dirty="0" err="1" smtClean="0"/>
              <a:t>الهجومیة</a:t>
            </a:r>
            <a:r>
              <a:rPr lang="ar-IQ" dirty="0" smtClean="0"/>
              <a:t> بالخداع.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934200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ar-IQ" dirty="0" err="1" smtClean="0"/>
              <a:t>ویعد</a:t>
            </a:r>
            <a:r>
              <a:rPr lang="ar-IQ" dirty="0" smtClean="0"/>
              <a:t> الضرب الهجومي </a:t>
            </a:r>
            <a:r>
              <a:rPr lang="ar-IQ" dirty="0" err="1" smtClean="0"/>
              <a:t>المستقیم</a:t>
            </a:r>
            <a:r>
              <a:rPr lang="ar-IQ" dirty="0" smtClean="0"/>
              <a:t> بالمواجهة من أكثر أنواع الضربات </a:t>
            </a:r>
            <a:r>
              <a:rPr lang="ar-IQ" dirty="0" err="1" smtClean="0"/>
              <a:t>الهجومیة</a:t>
            </a:r>
            <a:r>
              <a:rPr lang="ar-IQ" dirty="0" smtClean="0"/>
              <a:t> استخداما</a:t>
            </a:r>
          </a:p>
          <a:p>
            <a:r>
              <a:rPr lang="ar-IQ" dirty="0" err="1" smtClean="0"/>
              <a:t>وفاعلیة</a:t>
            </a:r>
            <a:r>
              <a:rPr lang="ar-IQ" dirty="0" smtClean="0"/>
              <a:t> أثناء اللعب هذا بالإضافة إلى أنه من أسهل الأنواع التي </a:t>
            </a:r>
            <a:r>
              <a:rPr lang="ar-IQ" dirty="0" err="1" smtClean="0"/>
              <a:t>یتقنها</a:t>
            </a:r>
            <a:r>
              <a:rPr lang="ar-IQ" dirty="0" smtClean="0"/>
              <a:t> </a:t>
            </a:r>
            <a:r>
              <a:rPr lang="ar-IQ" dirty="0" err="1" smtClean="0"/>
              <a:t>اللاعبین</a:t>
            </a:r>
            <a:r>
              <a:rPr lang="ar-IQ" dirty="0" smtClean="0"/>
              <a:t> وهذا</a:t>
            </a:r>
          </a:p>
          <a:p>
            <a:r>
              <a:rPr lang="ar-IQ" dirty="0" err="1" smtClean="0"/>
              <a:t>تغییر</a:t>
            </a:r>
            <a:r>
              <a:rPr lang="ar-IQ" dirty="0" smtClean="0"/>
              <a:t> في الاتجاه . </a:t>
            </a:r>
            <a:r>
              <a:rPr lang="ar-IQ" dirty="0" err="1" smtClean="0"/>
              <a:t>یرجع</a:t>
            </a:r>
            <a:r>
              <a:rPr lang="ar-IQ" dirty="0" smtClean="0"/>
              <a:t> إلى </a:t>
            </a:r>
            <a:r>
              <a:rPr lang="ar-IQ" dirty="0" err="1" smtClean="0"/>
              <a:t>رؤیة</a:t>
            </a:r>
            <a:r>
              <a:rPr lang="ar-IQ" dirty="0" smtClean="0"/>
              <a:t> الملعب عند </a:t>
            </a:r>
            <a:r>
              <a:rPr lang="ar-IQ" dirty="0" err="1" smtClean="0"/>
              <a:t>بدایة</a:t>
            </a:r>
            <a:r>
              <a:rPr lang="ar-IQ" dirty="0" smtClean="0"/>
              <a:t> الأداء ومواجهة ملعب </a:t>
            </a:r>
            <a:r>
              <a:rPr lang="ar-IQ" dirty="0" err="1" smtClean="0"/>
              <a:t>الفریق</a:t>
            </a:r>
            <a:r>
              <a:rPr lang="ar-IQ" dirty="0" smtClean="0"/>
              <a:t> المنافس وأداء الضرب دون</a:t>
            </a:r>
          </a:p>
          <a:p>
            <a:r>
              <a:rPr lang="ar-IQ" dirty="0" err="1" smtClean="0"/>
              <a:t>تحلیل</a:t>
            </a:r>
            <a:r>
              <a:rPr lang="ar-IQ" dirty="0" smtClean="0"/>
              <a:t> مراحل أداء مهارة الضرب الهجومي : تعد الضربات </a:t>
            </a:r>
            <a:r>
              <a:rPr lang="ar-IQ" dirty="0" err="1" smtClean="0"/>
              <a:t>الهجومیة</a:t>
            </a:r>
            <a:r>
              <a:rPr lang="ar-IQ" dirty="0" smtClean="0"/>
              <a:t> في الكرة الطائرة من</a:t>
            </a:r>
          </a:p>
          <a:p>
            <a:r>
              <a:rPr lang="ar-IQ" dirty="0" smtClean="0"/>
              <a:t>وجهة نظر </a:t>
            </a:r>
            <a:r>
              <a:rPr lang="ar-IQ" dirty="0" err="1" smtClean="0"/>
              <a:t>المیكانیكا</a:t>
            </a:r>
            <a:r>
              <a:rPr lang="ar-IQ" dirty="0" smtClean="0"/>
              <a:t> من المهارات التي </a:t>
            </a:r>
            <a:r>
              <a:rPr lang="ar-IQ" dirty="0" err="1" smtClean="0"/>
              <a:t>یتخذ</a:t>
            </a:r>
            <a:r>
              <a:rPr lang="ar-IQ" dirty="0" smtClean="0"/>
              <a:t> </a:t>
            </a:r>
            <a:r>
              <a:rPr lang="ar-IQ" dirty="0" err="1" smtClean="0"/>
              <a:t>فیها</a:t>
            </a:r>
            <a:r>
              <a:rPr lang="ar-IQ" dirty="0" smtClean="0"/>
              <a:t> الجسم مسارا </a:t>
            </a:r>
            <a:r>
              <a:rPr lang="ar-IQ" dirty="0" err="1" smtClean="0"/>
              <a:t>حركیا</a:t>
            </a:r>
            <a:r>
              <a:rPr lang="ar-IQ" dirty="0" smtClean="0"/>
              <a:t> متنوعا ، </a:t>
            </a:r>
            <a:r>
              <a:rPr lang="ar-IQ" dirty="0" err="1" smtClean="0"/>
              <a:t>ویخضع</a:t>
            </a:r>
            <a:r>
              <a:rPr lang="ar-IQ" dirty="0" smtClean="0"/>
              <a:t> الجسم</a:t>
            </a:r>
          </a:p>
          <a:p>
            <a:r>
              <a:rPr lang="ar-IQ" dirty="0" smtClean="0"/>
              <a:t>انطلاق الجسم بالنسبة لقوس </a:t>
            </a:r>
            <a:r>
              <a:rPr lang="ar-IQ" dirty="0" err="1" smtClean="0"/>
              <a:t>طیران</a:t>
            </a:r>
            <a:r>
              <a:rPr lang="ar-IQ" dirty="0" smtClean="0"/>
              <a:t> الجسم أثناء أداء مهارة الضرب الساحق . أثناء </a:t>
            </a:r>
            <a:r>
              <a:rPr lang="ar-IQ" dirty="0" err="1" smtClean="0"/>
              <a:t>تأدیة</a:t>
            </a:r>
            <a:r>
              <a:rPr lang="ar-IQ" dirty="0" smtClean="0"/>
              <a:t> هذه المهارة لقانون المقذوفات. وهذا بالتالي </a:t>
            </a:r>
            <a:r>
              <a:rPr lang="ar-IQ" dirty="0" err="1" smtClean="0"/>
              <a:t>یشیر</a:t>
            </a:r>
            <a:r>
              <a:rPr lang="ar-IQ" dirty="0" smtClean="0"/>
              <a:t> إلى </a:t>
            </a:r>
            <a:r>
              <a:rPr lang="ar-IQ" dirty="0" err="1" smtClean="0"/>
              <a:t>أهمیة</a:t>
            </a:r>
            <a:r>
              <a:rPr lang="ar-IQ" dirty="0" smtClean="0"/>
              <a:t> كل من ( سرعة </a:t>
            </a:r>
            <a:r>
              <a:rPr lang="ar-IQ" dirty="0" err="1" smtClean="0"/>
              <a:t>وزاویة</a:t>
            </a:r>
            <a:r>
              <a:rPr lang="ar-IQ" dirty="0" smtClean="0"/>
              <a:t> )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908865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err="1" smtClean="0"/>
              <a:t>طریقة</a:t>
            </a:r>
            <a:r>
              <a:rPr lang="ar-IQ" dirty="0" smtClean="0"/>
              <a:t> الأداء : تنقسم </a:t>
            </a:r>
            <a:r>
              <a:rPr lang="ar-IQ" dirty="0" err="1" smtClean="0"/>
              <a:t>طریقة</a:t>
            </a:r>
            <a:r>
              <a:rPr lang="ar-IQ" dirty="0" smtClean="0"/>
              <a:t> الأداء إلي أربعة مراحل </a:t>
            </a:r>
            <a:r>
              <a:rPr lang="ar-IQ" dirty="0" err="1" smtClean="0"/>
              <a:t>متتالیة</a:t>
            </a:r>
            <a:r>
              <a:rPr lang="ar-IQ" dirty="0" smtClean="0"/>
              <a:t>:</a:t>
            </a:r>
          </a:p>
          <a:p>
            <a:r>
              <a:rPr lang="ar-IQ" dirty="0" smtClean="0"/>
              <a:t>- مرحلة الاقتراب .</a:t>
            </a:r>
          </a:p>
          <a:p>
            <a:r>
              <a:rPr lang="ar-IQ" dirty="0" smtClean="0"/>
              <a:t>- مرحلة الارتقاء ( الوثب ) .</a:t>
            </a:r>
          </a:p>
          <a:p>
            <a:r>
              <a:rPr lang="ar-IQ" dirty="0" smtClean="0"/>
              <a:t>- مرحلة </a:t>
            </a:r>
            <a:r>
              <a:rPr lang="ar-IQ" dirty="0" err="1" smtClean="0"/>
              <a:t>الطیران</a:t>
            </a:r>
            <a:r>
              <a:rPr lang="ar-IQ" dirty="0" smtClean="0"/>
              <a:t> والضرب .</a:t>
            </a:r>
          </a:p>
          <a:p>
            <a:r>
              <a:rPr lang="ar-IQ" dirty="0" smtClean="0"/>
              <a:t>- مرحلة الهبـــوط 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169891865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493</Words>
  <Application>Microsoft Office PowerPoint</Application>
  <PresentationFormat>عرض على الشاشة (3:4)‏</PresentationFormat>
  <Paragraphs>44</Paragraphs>
  <Slides>6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نسق Office</vt:lpstr>
      <vt:lpstr>الهجوم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الهجوم</dc:title>
  <dc:creator>Iraqi</dc:creator>
  <cp:lastModifiedBy>Iraqi</cp:lastModifiedBy>
  <cp:revision>1</cp:revision>
  <dcterms:created xsi:type="dcterms:W3CDTF">2018-12-13T03:17:19Z</dcterms:created>
  <dcterms:modified xsi:type="dcterms:W3CDTF">2018-12-13T03:21:27Z</dcterms:modified>
</cp:coreProperties>
</file>